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14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D3ED0-FA92-4167-8A4A-2E5D01779BE7}" type="datetimeFigureOut">
              <a:rPr lang="zh-CN" altLang="en-US" smtClean="0"/>
              <a:t>2016-05-16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DF2E-3073-479A-8D0B-D2A51C2A1A7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已阅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日</a:t>
            </a:r>
            <a:r>
              <a:rPr lang="en-US" altLang="zh-CN" smtClean="0"/>
              <a:t>17:28:27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DF2E-3073-479A-8D0B-D2A51C2A1A7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手机淘宝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刘毅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设置的</a:t>
            </a:r>
            <a:r>
              <a:rPr lang="en-US" altLang="zh-CN" dirty="0" smtClean="0"/>
              <a:t>menu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做的菜单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天猫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首页的天猫按钮跳转页面，和淘宝首页一个布局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聚划算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首页聚划算按钮跳转页面</a:t>
            </a:r>
            <a:endParaRPr lang="zh-CN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聚划算品牌团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下放导航栏跳转，上方加画廊组件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gallery</a:t>
            </a:r>
            <a:r>
              <a:rPr lang="zh-CN" altLang="en-US" dirty="0" smtClean="0"/>
              <a:t>做图片轮播，下放需要导航栏，用</a:t>
            </a:r>
            <a:r>
              <a:rPr lang="en-US" altLang="zh-CN" dirty="0" err="1" smtClean="0"/>
              <a:t>gridview</a:t>
            </a:r>
            <a:r>
              <a:rPr lang="zh-CN" altLang="en-US" dirty="0" smtClean="0"/>
              <a:t>做天猫等按钮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微淘动态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通过下放标题栏微淘跳转到本网页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微淘广场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需要用到</a:t>
            </a:r>
            <a:r>
              <a:rPr lang="en-US" altLang="zh-CN" dirty="0" smtClean="0"/>
              <a:t>gallery</a:t>
            </a:r>
            <a:r>
              <a:rPr lang="zh-CN" altLang="en-US" dirty="0" smtClean="0"/>
              <a:t>画廊通过点击上方广场跳转到本网页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社区晒好物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做通过下放导航栏社区跳转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社区穿搭秀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通过上方画廊组件跳转到本网页</a:t>
            </a:r>
            <a:endParaRPr lang="zh-CN" alt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购物车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通过导航栏跳转到本网页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我的淘宝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gridview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做设置页面，通过上个页面设置按钮跳转到本网页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170</Words>
  <PresentationFormat>全屏显示(4:3)</PresentationFormat>
  <Paragraphs>28</Paragraphs>
  <Slides>13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手机淘宝</vt:lpstr>
      <vt:lpstr>首页</vt:lpstr>
      <vt:lpstr>微淘动态</vt:lpstr>
      <vt:lpstr>微淘广场</vt:lpstr>
      <vt:lpstr>社区晒好物</vt:lpstr>
      <vt:lpstr>社区穿搭秀</vt:lpstr>
      <vt:lpstr>购物车</vt:lpstr>
      <vt:lpstr>我的淘宝</vt:lpstr>
      <vt:lpstr>设置</vt:lpstr>
      <vt:lpstr>设置的menu</vt:lpstr>
      <vt:lpstr>天猫</vt:lpstr>
      <vt:lpstr>聚划算</vt:lpstr>
      <vt:lpstr>聚划算品牌团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手机淘宝</dc:title>
  <dc:creator>Administrator</dc:creator>
  <cp:lastModifiedBy>cc</cp:lastModifiedBy>
  <cp:revision>5</cp:revision>
  <dcterms:created xsi:type="dcterms:W3CDTF">2016-05-16T01:45:20Z</dcterms:created>
  <dcterms:modified xsi:type="dcterms:W3CDTF">2016-05-16T09:28:29Z</dcterms:modified>
</cp:coreProperties>
</file>